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43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153630-E3CC-487D-A61F-A838970E4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B856DB-8042-48B6-B0BA-28D627AFE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56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727F2-F29E-4828-8722-FF9CA0347D4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A65FA-C3E2-45BB-920B-06B4C256FDC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175BA-47A6-4F06-82DD-6C743FF8F24D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EEC32-C9C9-4D80-87B9-14DDB1AF1C57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53BC7-7993-4DE7-B2A8-ED06D78D407E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F7890-7C6F-490C-85BE-CE8E43F1455E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E46E1-ED3C-4ABD-BA09-4EBD96282B1C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E9F10-0274-4F11-883E-2F09F27055A9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BB28C-F71D-4B0A-8881-F3A0ADB81C77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2DBA5-AF34-44CE-8A8F-95AD41D3C1E4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3BFC2-11F5-4169-8C4C-A40CC7B3F531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04E7F-262B-47EA-8851-ABDD4F921F23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658BA-20C5-440B-B83D-D8B461DB4EA3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0C723-11A3-4C4E-8B3E-EB8ED4C02A86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74A50-5DC8-413D-839A-70ADCABECECF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A93B4-F561-4E79-9C84-9944222039A9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B213B-45F2-46C3-9B0E-850A109D1DD9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3CF79-E4FA-4A2D-9243-EE9670DEBC1A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1E199-9AB2-4173-9C57-68681E18636E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E7B08-34A7-49FB-BB28-DC12C207B73C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D7C67-2670-4964-B61C-4F460575A2A4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18468-3530-40C4-9912-F3370A58EA1F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DA13C-74D1-4E38-88A4-ECE1F22E63CB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28D1F-B4BC-4038-8AFF-F28B6B1A91CE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14E3E-35A9-4DA4-ADEA-A1728C182586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006A2-14CA-424C-9D5E-8039AEBC0B5D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43A83-BEFA-4159-AF4F-B8DF64444D4F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B3268-6CE4-4482-8316-B5EBD92E3069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E75EA-C9F8-49A6-8A10-DAABB4931BF3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E3E9B-151C-45DE-AABF-00D7035D74C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1ABF2-EDE6-4195-95AA-F21F8539A34F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B3476-5D10-45B1-94FF-D839E1B433EA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E7042-3D96-4A13-8068-AB05EB4122C5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8CBE2-CD78-48C4-8784-17A1EAF20BD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AF9A1-48CC-4D14-97AA-9CC51FE8F28C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DD7F3-91DB-49B1-8250-6CE6F0ED38B7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6E244-067D-4545-AD52-8FAB9AC826A5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E7049-300D-4F11-9D2B-A4C583133155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9E927-2074-4C2E-908F-D684F03D2BF5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4CF67-4892-456F-BC32-9678E38BD25B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98E35-CCC0-48AE-B3C5-30B678D25A94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7C50-91A4-48D6-96CA-67ACBF782815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B2848-E1CD-41A2-A308-C1D4A0F2F4F0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01D57-DEE5-4A85-B66E-D3B3C407B1A2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B2453-F324-463F-B459-AA11CC2011CC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8DE22-E274-4B02-94AF-3D9590CE0274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9D30F-CAAC-40E3-AC86-5C4CE0932871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0DFBE-1F3D-4A36-8A71-2A21F51D5951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E7697-072F-4053-86D3-863F1CBC078D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73035-12AD-4889-B529-E2A2EBA16ECE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06956-34CD-44D0-8188-861A28FF2199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2292B-5902-43AF-9F2F-557CADA30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60305-A3C8-45AE-B46A-6D83D3F9A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0BA70-3693-44C0-9470-EDFF2E818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7B00A-335D-459A-B035-8441E1EF5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0F08-E676-4888-AE6A-E2AC6CCD0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337F8-C583-4B51-ABA5-5D65C519D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C951-8A56-44C1-9DC9-87ACEF866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2A3A1-FFA4-42F2-91BA-89B890E1F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2A3EE-C54C-4DAD-ADFF-30504BD48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24A0C-588C-49D7-87DC-EA1CD11A4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D47C9-FC12-4F59-A5C6-537EEB04B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281D0E-63F3-4D59-9A62-486B167431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Jamestown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And Virginia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Puritans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And Massachusetts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Pennsylvania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Vocabulary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Other Colonies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was the name of the Pilgrims ship, not Columbus’s</a:t>
            </a:r>
            <a:endParaRPr lang="en-US" sz="4000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was the Mayflower?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Puritans established this company.</a:t>
            </a:r>
            <a:endParaRPr lang="en-US" sz="4000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was the Massachusetts Bay Company?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Separatists called themselves this because they felt their journey had a religious purpose.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a Pilgrim?</a:t>
            </a:r>
            <a:endParaRPr lang="en-US" sz="4000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was the movement that drove 15,000 puritans to Massachusetts.</a:t>
            </a:r>
            <a:endParaRPr lang="en-US" sz="4000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What </a:t>
            </a:r>
            <a:r>
              <a:rPr lang="en-US" sz="4000" dirty="0" smtClean="0"/>
              <a:t>was the Great Migration?</a:t>
            </a:r>
            <a:endParaRPr lang="en-US" sz="4000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religious group refused to bow to lords and ladies because the believed all people were created equal, with an inner light that drives them towards salvation.</a:t>
            </a:r>
            <a:endParaRPr lang="en-US" sz="4000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648200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dirty="0" smtClean="0"/>
              <a:t>Who were the Quakers?</a:t>
            </a:r>
            <a:endParaRPr lang="en-US" sz="3200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Jamestown farmers saved their colony by planting this crop.</a:t>
            </a:r>
            <a:endParaRPr lang="en-US" sz="4000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These guys worked without pay for a length of time to earn their passage to America</a:t>
            </a:r>
            <a:endParaRPr lang="en-US" sz="4000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Who were indentured servants?</a:t>
            </a:r>
            <a:endParaRPr lang="en-US" sz="4000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Besides planning Philadelphia, this gentlemen also wrote Pennsylvania's first constitution.</a:t>
            </a:r>
            <a:endParaRPr lang="en-US" sz="4000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William Penn?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After the English took this middle colony from the Dutch, they changed the name to this.</a:t>
            </a:r>
            <a:endParaRPr lang="en-US" sz="4000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What </a:t>
            </a:r>
            <a:r>
              <a:rPr lang="en-US" sz="4000" dirty="0" smtClean="0"/>
              <a:t>is New York?</a:t>
            </a:r>
            <a:endParaRPr lang="en-US" sz="4000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King Phillip a Catholic sent the Spanish Armada to attack England because queen Elizabeth was this religion.</a:t>
            </a:r>
            <a:endParaRPr lang="en-US" sz="4000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 protestant</a:t>
            </a:r>
            <a:r>
              <a:rPr lang="en-US" dirty="0" smtClean="0"/>
              <a:t>? Specifically Anglican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debtor colony was the last of the English settlement settled in the new world.</a:t>
            </a:r>
            <a:endParaRPr lang="en-US" sz="4000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/>
              <a:t>What </a:t>
            </a:r>
            <a:r>
              <a:rPr lang="en-US" sz="4000" dirty="0" smtClean="0"/>
              <a:t>was Georgia?</a:t>
            </a:r>
            <a:endParaRPr lang="en-US" sz="4000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Tobacco?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Spain sent these religious leaders to help keep other nations from threatening its power in the Americas.</a:t>
            </a:r>
            <a:endParaRPr lang="en-US" sz="4000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were missionaries?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right to organize a settlement in an area</a:t>
            </a:r>
            <a:endParaRPr lang="en-US" sz="4000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a charter?</a:t>
            </a:r>
            <a:endParaRPr lang="en-US" sz="4000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group wanted to leave the Anglican church and begin their own religions</a:t>
            </a:r>
            <a:endParaRPr lang="en-US" sz="4000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were the </a:t>
            </a:r>
            <a:r>
              <a:rPr lang="en-US" dirty="0" err="1" smtClean="0"/>
              <a:t>seperatists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Quakers and others who refuse to fight in wars are called this.</a:t>
            </a:r>
            <a:endParaRPr lang="en-US" sz="4000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was a pacifist?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is a Spanish word for a religious settlement in the Americas</a:t>
            </a:r>
            <a:endParaRPr lang="en-US" sz="4000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a Mission?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was the name of the first failed English colony. It just disappeared.</a:t>
            </a:r>
            <a:endParaRPr lang="en-US" sz="4000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If you rented land from a rich French guy and paid him in either cash or crops you were one of these</a:t>
            </a:r>
            <a:endParaRPr lang="en-US" sz="4000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tenant farmer?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is the law that granted the right to worship freely in Pennsylvania.</a:t>
            </a:r>
            <a:endParaRPr lang="en-US" sz="4000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the Charter of Privileges?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These two natives showed the Jamestown settlers how to grow corn.</a:t>
            </a:r>
            <a:endParaRPr lang="en-US" sz="4000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were Squanto and Samoset?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European country maintained friendly relations with the Native Americans because they tried to trade with them instead of conquering them.</a:t>
            </a:r>
            <a:endParaRPr lang="en-US" sz="4000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were the French?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New York island was purchased from Natives and named after them. </a:t>
            </a:r>
            <a:endParaRPr lang="en-US" sz="4000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is Manhattan island or the </a:t>
            </a:r>
            <a:r>
              <a:rPr lang="en-US" dirty="0" err="1" smtClean="0"/>
              <a:t>Manhattes</a:t>
            </a:r>
            <a:r>
              <a:rPr lang="en-US" dirty="0" smtClean="0"/>
              <a:t> people?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was Roanoke?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law was made to protect Catholics from Protestant persecution in Maryland. </a:t>
            </a:r>
            <a:endParaRPr lang="en-US" sz="4000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</a:t>
            </a:r>
            <a:r>
              <a:rPr lang="en-US" sz="4000" smtClean="0"/>
              <a:t>wasThe</a:t>
            </a:r>
            <a:r>
              <a:rPr lang="en-US" sz="4000" dirty="0" smtClean="0"/>
              <a:t> Act of Toleration</a:t>
            </a:r>
            <a:endParaRPr lang="en-US" sz="4000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was the greatest Rebel ever in Virginia.. According to governor Berkeley.</a:t>
            </a:r>
            <a:endParaRPr lang="en-US" sz="40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Nathaniel Bacon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English Sea Captain and Explorer first claimed Newfoundland for Queen Elizabeth.</a:t>
            </a:r>
            <a:endParaRPr lang="en-US" sz="4000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Who was Sir Humphrey Gilbert</a:t>
            </a:r>
            <a:endParaRPr lang="en-US" sz="4000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6560</TotalTime>
  <Words>582</Words>
  <Application>Microsoft Office PowerPoint</Application>
  <PresentationFormat>On-screen Show (4:3)</PresentationFormat>
  <Paragraphs>133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Jamestown farmers saved their colony by planting this crop.</vt:lpstr>
      <vt:lpstr>What is Tobacco?</vt:lpstr>
      <vt:lpstr>This was the name of the first failed English colony. It just disappeared.</vt:lpstr>
      <vt:lpstr>What was Roanoke?</vt:lpstr>
      <vt:lpstr>This was the greatest Rebel ever in Virginia.. According to governor Berkeley.</vt:lpstr>
      <vt:lpstr>Who was Nathaniel Bacon</vt:lpstr>
      <vt:lpstr>This English Sea Captain and Explorer first claimed Newfoundland for Queen Elizabeth.</vt:lpstr>
      <vt:lpstr>Who was Sir Humphrey Gilbert</vt:lpstr>
      <vt:lpstr>This was the name of the Pilgrims ship, not Columbus’s</vt:lpstr>
      <vt:lpstr>What was the Mayflower?</vt:lpstr>
      <vt:lpstr>The Puritans established this company.</vt:lpstr>
      <vt:lpstr>What was the Massachusetts Bay Company?</vt:lpstr>
      <vt:lpstr>Separatists called themselves this because they felt their journey had a religious purpose.</vt:lpstr>
      <vt:lpstr>What is a Pilgrim?</vt:lpstr>
      <vt:lpstr>This was the movement that drove 15,000 puritans to Massachusetts.</vt:lpstr>
      <vt:lpstr>What was the Great Migration?</vt:lpstr>
      <vt:lpstr>This religious group refused to bow to lords and ladies because the believed all people were created equal, with an inner light that drives them towards salvation.</vt:lpstr>
      <vt:lpstr>Who were the Quakers?</vt:lpstr>
      <vt:lpstr>These guys worked without pay for a length of time to earn their passage to America</vt:lpstr>
      <vt:lpstr>Who were indentured servants?</vt:lpstr>
      <vt:lpstr>Besides planning Philadelphia, this gentlemen also wrote Pennsylvania's first constitution.</vt:lpstr>
      <vt:lpstr>Who was William Penn?</vt:lpstr>
      <vt:lpstr>After the English took this middle colony from the Dutch, they changed the name to this.</vt:lpstr>
      <vt:lpstr>What is New York?</vt:lpstr>
      <vt:lpstr>King Phillip a Catholic sent the Spanish Armada to attack England because queen Elizabeth was this religion.</vt:lpstr>
      <vt:lpstr>What is a protestant? Specifically Anglican</vt:lpstr>
      <vt:lpstr>This debtor colony was the last of the English settlement settled in the new world.</vt:lpstr>
      <vt:lpstr>What was Georgia?</vt:lpstr>
      <vt:lpstr>Spain sent these religious leaders to help keep other nations from threatening its power in the Americas.</vt:lpstr>
      <vt:lpstr>What were missionaries?</vt:lpstr>
      <vt:lpstr>The right to organize a settlement in an area</vt:lpstr>
      <vt:lpstr>What is a charter?</vt:lpstr>
      <vt:lpstr>This group wanted to leave the Anglican church and begin their own religions</vt:lpstr>
      <vt:lpstr>Who were the seperatists?</vt:lpstr>
      <vt:lpstr>Quakers and others who refuse to fight in wars are called this.</vt:lpstr>
      <vt:lpstr>What was a pacifist?</vt:lpstr>
      <vt:lpstr>This is a Spanish word for a religious settlement in the Americas</vt:lpstr>
      <vt:lpstr>What is a Mission?</vt:lpstr>
      <vt:lpstr>If you rented land from a rich French guy and paid him in either cash or crops you were one of these</vt:lpstr>
      <vt:lpstr>What is tenant farmer?</vt:lpstr>
      <vt:lpstr>This is the law that granted the right to worship freely in Pennsylvania.</vt:lpstr>
      <vt:lpstr>What is the Charter of Privileges?</vt:lpstr>
      <vt:lpstr>These two natives showed the Jamestown settlers how to grow corn.</vt:lpstr>
      <vt:lpstr>Who were Squanto and Samoset?</vt:lpstr>
      <vt:lpstr>This European country maintained friendly relations with the Native Americans because they tried to trade with them instead of conquering them.</vt:lpstr>
      <vt:lpstr>Who were the French?</vt:lpstr>
      <vt:lpstr>This New York island was purchased from Natives and named after them. </vt:lpstr>
      <vt:lpstr>What is Manhattan island or the Manhattes people?</vt:lpstr>
      <vt:lpstr>This law was made to protect Catholics from Protestant persecution in Maryland. </vt:lpstr>
      <vt:lpstr>What wasThe Act of Toleration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Windows User</cp:lastModifiedBy>
  <cp:revision>60</cp:revision>
  <dcterms:created xsi:type="dcterms:W3CDTF">1998-08-19T17:45:48Z</dcterms:created>
  <dcterms:modified xsi:type="dcterms:W3CDTF">2011-10-31T14:05:29Z</dcterms:modified>
</cp:coreProperties>
</file>